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12/22/2019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IQ" b="1" dirty="0"/>
              <a:t>أهـوار العراق.. جنائن الماضي وسحر الحاضر</a:t>
            </a:r>
            <a:br>
              <a:rPr lang="ar-IQ" b="1" dirty="0"/>
            </a:br>
            <a:endParaRPr lang="en-US" dirty="0"/>
          </a:p>
        </p:txBody>
      </p:sp>
      <p:sp>
        <p:nvSpPr>
          <p:cNvPr id="3" name="Content Placeholder 2"/>
          <p:cNvSpPr>
            <a:spLocks noGrp="1"/>
          </p:cNvSpPr>
          <p:nvPr>
            <p:ph idx="1"/>
          </p:nvPr>
        </p:nvSpPr>
        <p:spPr/>
        <p:txBody>
          <a:bodyPr/>
          <a:lstStyle/>
          <a:p>
            <a:pPr algn="r" rtl="1">
              <a:lnSpc>
                <a:spcPct val="200000"/>
              </a:lnSpc>
            </a:pPr>
            <a:r>
              <a:rPr lang="ar-IQ" sz="2000" b="1" dirty="0"/>
              <a:t>ليس في كل الدنيا أهوار مثل أهوار بلدي الحبيب العراق أنها فعلاً بحار عظيمة بمائها وأسماكها وطيورها ونباتاتها و سكانها بحارة شجعان يبحرون هذه البحار العظيمة علي قارب صغير اسمه المشحوف وغذاؤهم هو الطابك (رز) تمن مطبك على النار مثل الخبز الذي يعمل من طحين الحنطة وسمك من الهور مسكوف على نار وقودها البردي</a:t>
            </a:r>
            <a:r>
              <a:rPr lang="ar-IQ" b="1" dirty="0"/>
              <a:t> </a:t>
            </a:r>
            <a:endParaRPr lang="en-US" dirty="0"/>
          </a:p>
        </p:txBody>
      </p:sp>
    </p:spTree>
    <p:extLst>
      <p:ext uri="{BB962C8B-B14F-4D97-AF65-F5344CB8AC3E}">
        <p14:creationId xmlns:p14="http://schemas.microsoft.com/office/powerpoint/2010/main" val="271610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sz="3200" b="1" dirty="0" smtClean="0">
                <a:latin typeface="Aharoni" panose="02010803020104030203" pitchFamily="2" charset="-79"/>
              </a:rPr>
              <a:t> </a:t>
            </a:r>
            <a:r>
              <a:rPr lang="ar-IQ" sz="3200" b="1" dirty="0">
                <a:latin typeface="Aharoni" panose="02010803020104030203" pitchFamily="2" charset="-79"/>
              </a:rPr>
              <a:t>الهور والمدينة</a:t>
            </a:r>
            <a:endParaRPr lang="en-US" sz="3200"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normAutofit/>
          </a:bodyPr>
          <a:lstStyle/>
          <a:p>
            <a:pPr algn="r" rtl="1">
              <a:lnSpc>
                <a:spcPct val="150000"/>
              </a:lnSpc>
            </a:pPr>
            <a:r>
              <a:rPr lang="ar-IQ" b="1" dirty="0">
                <a:solidFill>
                  <a:schemeClr val="tx1"/>
                </a:solidFill>
              </a:rPr>
              <a:t>يبقي الهور الواحد مثل كل الأهوار الأخرى يؤثر ويتأثر بالمدن المجاورة له وكذلك الأديان المختلفة التي تعيش في الهور الواحد فسكان الأهوار الأصليون منهم المسلمون والصابئة المندائيون وأما القومية فإنها تبقي العربية لأن أصل أهل الأهوار (عرب) جاءوا له من قبائل ومناطق كثيرة في حقب قتالية وقسم منها متقاربة وأخري متباعدة ولكنهم من العراق ومن أهله طلباً لتربية الجاموس أو صيد الأسماك والطيور ومنهم من رجع إلى أهله ومنهم من استوطن في الهور وجعله مكانا للإقامة والعيش والعمل وهناك من يقول إن أصل السكان من قديم الزمان هم السومريون والساميون وهم في النتيجة عرب.</a:t>
            </a:r>
            <a:endParaRPr lang="en-US" dirty="0">
              <a:solidFill>
                <a:schemeClr val="tx1"/>
              </a:solidFill>
            </a:endParaRPr>
          </a:p>
        </p:txBody>
      </p:sp>
    </p:spTree>
    <p:extLst>
      <p:ext uri="{BB962C8B-B14F-4D97-AF65-F5344CB8AC3E}">
        <p14:creationId xmlns:p14="http://schemas.microsoft.com/office/powerpoint/2010/main" val="642637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IQ" b="1" dirty="0"/>
              <a:t>ويمكن تعداد أنواع الطيور في الأهوار على الشكل التالي:</a:t>
            </a:r>
            <a:r>
              <a:rPr lang="ar-IQ" dirty="0"/>
              <a:t/>
            </a:r>
            <a:br>
              <a:rPr lang="ar-IQ" dirty="0"/>
            </a:br>
            <a:endParaRPr lang="en-US" dirty="0"/>
          </a:p>
        </p:txBody>
      </p:sp>
      <p:sp>
        <p:nvSpPr>
          <p:cNvPr id="3" name="Content Placeholder 2"/>
          <p:cNvSpPr>
            <a:spLocks noGrp="1"/>
          </p:cNvSpPr>
          <p:nvPr>
            <p:ph idx="1"/>
          </p:nvPr>
        </p:nvSpPr>
        <p:spPr/>
        <p:txBody>
          <a:bodyPr/>
          <a:lstStyle/>
          <a:p>
            <a:pPr algn="r" rtl="1">
              <a:lnSpc>
                <a:spcPct val="250000"/>
              </a:lnSpc>
            </a:pPr>
            <a:r>
              <a:rPr lang="ar-IQ" b="1" dirty="0"/>
              <a:t>لخضيري والبط بأنواعه والفرنوق والزركي الكركي ودجاج الماء وأبو فجل وأبو زلة والخطاف والوز الأملح والوز الأوربي والبجع والبرهان والرطبوي والبيوضي والجهلول والغطاس والعويدي والنورس والطبطوي ويقال الططوة أيضاً وصقر السمك وصقر الفئران</a:t>
            </a:r>
            <a:endParaRPr lang="en-US" dirty="0"/>
          </a:p>
        </p:txBody>
      </p:sp>
    </p:spTree>
    <p:extLst>
      <p:ext uri="{BB962C8B-B14F-4D97-AF65-F5344CB8AC3E}">
        <p14:creationId xmlns:p14="http://schemas.microsoft.com/office/powerpoint/2010/main" val="557252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r" rtl="1">
              <a:lnSpc>
                <a:spcPct val="200000"/>
              </a:lnSpc>
            </a:pPr>
            <a:r>
              <a:rPr lang="ar-IQ" b="1" dirty="0">
                <a:solidFill>
                  <a:schemeClr val="tx1"/>
                </a:solidFill>
              </a:rPr>
              <a:t>وآلاف أخرى من الطيور الملونة الصغيرة الصامتة والمغردة الباقية منها والمهاجرة والتي تأتي في أوقات وترحل في أوقات من الفصول.</a:t>
            </a:r>
            <a:r>
              <a:rPr lang="ar-IQ" dirty="0">
                <a:solidFill>
                  <a:schemeClr val="tx1"/>
                </a:solidFill>
              </a:rPr>
              <a:t/>
            </a:r>
            <a:br>
              <a:rPr lang="ar-IQ" dirty="0">
                <a:solidFill>
                  <a:schemeClr val="tx1"/>
                </a:solidFill>
              </a:rPr>
            </a:br>
            <a:r>
              <a:rPr lang="ar-IQ" dirty="0">
                <a:solidFill>
                  <a:schemeClr val="tx1"/>
                </a:solidFill>
              </a:rPr>
              <a:t/>
            </a:r>
            <a:br>
              <a:rPr lang="ar-IQ" dirty="0">
                <a:solidFill>
                  <a:schemeClr val="tx1"/>
                </a:solidFill>
              </a:rPr>
            </a:br>
            <a:r>
              <a:rPr lang="ar-IQ" b="1" dirty="0">
                <a:solidFill>
                  <a:schemeClr val="tx1"/>
                </a:solidFill>
              </a:rPr>
              <a:t>وأنواع الأسماك هي الكطان والشبوط والبني والشلك والصبور والخشني وهو سمك صغير وهناك آلاف من الزواحف والأفاعي والحيوانات أهمها الجاموس وكلاب تحب الماء والخنازير وابن آوي والذئاب وكلب الماء والقطط والجرذان والفئران والضفادع بأنواعها الصغيرة والكبيرة وحتى الضباع بأنواعها وألوانها.</a:t>
            </a:r>
            <a:r>
              <a:rPr lang="ar-IQ" dirty="0">
                <a:solidFill>
                  <a:schemeClr val="tx1"/>
                </a:solidFill>
              </a:rPr>
              <a:t/>
            </a:r>
            <a:br>
              <a:rPr lang="ar-IQ"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2106314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r>
              <a:rPr lang="ar-IQ" sz="2000" b="1" dirty="0" smtClean="0">
                <a:solidFill>
                  <a:schemeClr val="tx1"/>
                </a:solidFill>
              </a:rPr>
              <a:t>اما النباتات فتم ذكرها في محاضرات اخرى</a:t>
            </a:r>
            <a:endParaRPr lang="en-US" sz="2000" b="1" dirty="0">
              <a:solidFill>
                <a:schemeClr val="tx1"/>
              </a:solidFill>
            </a:endParaRPr>
          </a:p>
        </p:txBody>
      </p:sp>
    </p:spTree>
    <p:extLst>
      <p:ext uri="{BB962C8B-B14F-4D97-AF65-F5344CB8AC3E}">
        <p14:creationId xmlns:p14="http://schemas.microsoft.com/office/powerpoint/2010/main" val="248823600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TotalTime>
  <Words>234</Words>
  <Application>Microsoft Office PowerPoint</Application>
  <PresentationFormat>Widescreen</PresentationFormat>
  <Paragraphs>8</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Aharoni</vt:lpstr>
      <vt:lpstr>Arial</vt:lpstr>
      <vt:lpstr>Tahoma</vt:lpstr>
      <vt:lpstr>Trebuchet MS</vt:lpstr>
      <vt:lpstr>Wingdings 3</vt:lpstr>
      <vt:lpstr>Facet</vt:lpstr>
      <vt:lpstr>أهـوار العراق.. جنائن الماضي وسحر الحاضر </vt:lpstr>
      <vt:lpstr> الهور والمدينة</vt:lpstr>
      <vt:lpstr>ويمكن تعداد أنواع الطيور في الأهوار على الشكل التالي: </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أهـوار العراق.. جنائن الماضي وسحر الحاضر </dc:title>
  <dc:creator>Lenovo</dc:creator>
  <cp:lastModifiedBy>Lenovo</cp:lastModifiedBy>
  <cp:revision>4</cp:revision>
  <dcterms:created xsi:type="dcterms:W3CDTF">2019-12-22T18:00:53Z</dcterms:created>
  <dcterms:modified xsi:type="dcterms:W3CDTF">2019-12-22T18:10:50Z</dcterms:modified>
</cp:coreProperties>
</file>